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фото\Новая папка (2)\IMG_1716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7"/>
            <a:ext cx="2643206" cy="4314235"/>
          </a:xfrm>
          <a:prstGeom prst="rect">
            <a:avLst/>
          </a:prstGeom>
          <a:noFill/>
        </p:spPr>
      </p:pic>
      <p:pic>
        <p:nvPicPr>
          <p:cNvPr id="1026" name="Picture 2" descr="D:\фото\Новая папка (2)\IMG_20151003_1432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57166"/>
            <a:ext cx="2071702" cy="4428336"/>
          </a:xfrm>
          <a:prstGeom prst="rect">
            <a:avLst/>
          </a:prstGeom>
          <a:noFill/>
        </p:spPr>
      </p:pic>
      <p:pic>
        <p:nvPicPr>
          <p:cNvPr id="9" name="Рисунок 8" descr="D:\ТАНЯ\фото с тел\IMG_476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2786058"/>
            <a:ext cx="3966553" cy="333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FFF</dc:creator>
  <cp:lastModifiedBy>FFF</cp:lastModifiedBy>
  <cp:revision>2</cp:revision>
  <dcterms:created xsi:type="dcterms:W3CDTF">2017-11-22T09:33:59Z</dcterms:created>
  <dcterms:modified xsi:type="dcterms:W3CDTF">2017-11-22T09:44:53Z</dcterms:modified>
</cp:coreProperties>
</file>